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7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89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33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83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7271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45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22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77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110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0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92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4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88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8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49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4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0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509FC04-B177-42D9-AC97-4B981F75DD44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E169A-0C23-468F-B8E3-2EA46C3AA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814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What’s the problem with </a:t>
            </a:r>
            <a:r>
              <a:rPr lang="en-US" dirty="0" smtClean="0"/>
              <a:t>Problem-Based </a:t>
            </a:r>
            <a:r>
              <a:rPr lang="en-US" dirty="0" smtClean="0"/>
              <a:t>Learning (PBL)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Samanthia</a:t>
            </a:r>
            <a:r>
              <a:rPr lang="en-US" dirty="0" smtClean="0"/>
              <a:t> </a:t>
            </a:r>
            <a:r>
              <a:rPr lang="en-US" dirty="0" err="1" smtClean="0"/>
              <a:t>Dommage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50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Problem-Based Learning is overrated!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Minimal guidance</a:t>
            </a:r>
          </a:p>
          <a:p>
            <a:r>
              <a:rPr lang="en-US" sz="2400" dirty="0" smtClean="0"/>
              <a:t>Ignores cognitive architecture</a:t>
            </a:r>
          </a:p>
          <a:p>
            <a:r>
              <a:rPr lang="en-US" sz="2400" dirty="0" smtClean="0"/>
              <a:t>Rejects empirical research for over half a century</a:t>
            </a:r>
          </a:p>
          <a:p>
            <a:r>
              <a:rPr lang="en-US" sz="2400" dirty="0" smtClean="0"/>
              <a:t>Ineffective when students have limited prior knowledge</a:t>
            </a:r>
          </a:p>
          <a:p>
            <a:r>
              <a:rPr lang="en-US" sz="2400" dirty="0" smtClean="0"/>
              <a:t>50 years of research says that explicit teaching is better</a:t>
            </a:r>
          </a:p>
          <a:p>
            <a:r>
              <a:rPr lang="en-US" sz="2400" dirty="0" smtClean="0"/>
              <a:t>Students feel less prepared</a:t>
            </a:r>
          </a:p>
          <a:p>
            <a:r>
              <a:rPr lang="en-US" sz="2400" dirty="0" smtClean="0"/>
              <a:t>Does not promote higher levels of student knowledge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4101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Problem-Based Learning?</a:t>
            </a:r>
            <a:br>
              <a:rPr lang="en-US" dirty="0" smtClean="0"/>
            </a:br>
            <a:r>
              <a:rPr lang="en-US" dirty="0"/>
              <a:t>(</a:t>
            </a:r>
            <a:r>
              <a:rPr lang="en-US" dirty="0" smtClean="0"/>
              <a:t>Pg. 366-369)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Problem-Based Learning consists of “methods that provide students with realistic problems that don’t necessarily have “right” answers.”</a:t>
            </a:r>
          </a:p>
          <a:p>
            <a:r>
              <a:rPr lang="en-US" sz="3200" dirty="0" smtClean="0"/>
              <a:t>It is a more student-centered approach to teaching.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080" y="336809"/>
            <a:ext cx="9404723" cy="1400530"/>
          </a:xfrm>
        </p:spPr>
        <p:txBody>
          <a:bodyPr/>
          <a:lstStyle/>
          <a:p>
            <a:r>
              <a:rPr lang="en-US" dirty="0" smtClean="0"/>
              <a:t>How does it work? (steps of PBL)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First, students are presented with an</a:t>
            </a:r>
            <a:r>
              <a:rPr lang="en-US" sz="2400" dirty="0"/>
              <a:t> </a:t>
            </a:r>
            <a:r>
              <a:rPr lang="en-US" sz="2400" b="1" u="sng" dirty="0" smtClean="0"/>
              <a:t>intriguing challenge</a:t>
            </a:r>
            <a:r>
              <a:rPr lang="en-U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Next, students </a:t>
            </a:r>
            <a:r>
              <a:rPr lang="en-US" sz="2400" b="1" u="sng" dirty="0" smtClean="0"/>
              <a:t>generate ideas</a:t>
            </a:r>
            <a:r>
              <a:rPr lang="en-US" sz="2400" dirty="0" smtClean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Students then add in any </a:t>
            </a:r>
            <a:r>
              <a:rPr lang="en-US" sz="2400" b="1" u="sng" dirty="0" smtClean="0"/>
              <a:t>multiple perspectives</a:t>
            </a:r>
            <a:r>
              <a:rPr lang="en-U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Then, </a:t>
            </a:r>
            <a:r>
              <a:rPr lang="en-US" sz="2400" b="1" u="sng" dirty="0" smtClean="0"/>
              <a:t>research and revise</a:t>
            </a:r>
            <a:r>
              <a:rPr lang="en-US" sz="2400" dirty="0" smtClean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Make sure the students </a:t>
            </a:r>
            <a:r>
              <a:rPr lang="en-US" sz="2400" b="1" u="sng" dirty="0" smtClean="0"/>
              <a:t>test their ideas</a:t>
            </a:r>
            <a:r>
              <a:rPr lang="en-US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Finally, students present </a:t>
            </a:r>
            <a:r>
              <a:rPr lang="en-US" sz="2400" b="1" u="sng" dirty="0" smtClean="0"/>
              <a:t>go public</a:t>
            </a:r>
            <a:r>
              <a:rPr lang="en-US" sz="2400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15595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6051113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Turn to pg. 370 + 371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Read the point/counterpoint on PBL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What do you think?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21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71</TotalTime>
  <Words>148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Wingdings</vt:lpstr>
      <vt:lpstr>Wingdings 3</vt:lpstr>
      <vt:lpstr>Ion</vt:lpstr>
      <vt:lpstr>What’s the problem with Problem-Based Learning (PBL)</vt:lpstr>
      <vt:lpstr>Problem-Based Learning is overrated!</vt:lpstr>
      <vt:lpstr>What is Problem-Based Learning? (Pg. 366-369)</vt:lpstr>
      <vt:lpstr>How does it work? (steps of PBL)</vt:lpstr>
      <vt:lpstr> Turn to pg. 370 + 371  Read the point/counterpoint on PBL  What do you think?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Problem-Based Learning</dc:title>
  <dc:creator>mike hurt</dc:creator>
  <cp:lastModifiedBy>Jennifer E Killham</cp:lastModifiedBy>
  <cp:revision>9</cp:revision>
  <dcterms:created xsi:type="dcterms:W3CDTF">2014-04-24T19:07:46Z</dcterms:created>
  <dcterms:modified xsi:type="dcterms:W3CDTF">2014-04-24T21:46:45Z</dcterms:modified>
</cp:coreProperties>
</file>